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C639-B825-4717-820F-C980F1F64B62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B0E5-578D-4409-9CB1-4F0FB0A3B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b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33" y="1904905"/>
            <a:ext cx="6552867" cy="5257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01000" cy="1470025"/>
          </a:xfrm>
        </p:spPr>
        <p:txBody>
          <a:bodyPr>
            <a:noAutofit/>
          </a:bodyPr>
          <a:lstStyle/>
          <a:p>
            <a:r>
              <a:rPr lang="ar-OM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عمل مشاركة ملفات عن طريق 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group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90800" y="6096000"/>
            <a:ext cx="4572000" cy="762000"/>
          </a:xfrm>
          <a:solidFill>
            <a:schemeClr val="accent5">
              <a:lumMod val="20000"/>
              <a:lumOff val="80000"/>
              <a:alpha val="5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Mr. </a:t>
            </a:r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Salim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Juma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>
                <a:solidFill>
                  <a:schemeClr val="bg1"/>
                </a:solidFill>
              </a:rPr>
              <a:t>اتمنا لكم الاستفادة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algn="r" rtl="1">
              <a:buNone/>
            </a:pPr>
            <a:r>
              <a:rPr lang="ar-OM" dirty="0" smtClean="0">
                <a:solidFill>
                  <a:schemeClr val="bg1"/>
                </a:solidFill>
              </a:rPr>
              <a:t>اشكركم على المتابعة على صفحتي في الفيس </a:t>
            </a:r>
            <a:r>
              <a:rPr lang="ar-OM" dirty="0" smtClean="0">
                <a:solidFill>
                  <a:schemeClr val="bg1"/>
                </a:solidFill>
              </a:rPr>
              <a:t>ب</a:t>
            </a:r>
            <a:r>
              <a:rPr lang="ar-OM" dirty="0" smtClean="0">
                <a:solidFill>
                  <a:schemeClr val="bg1"/>
                </a:solidFill>
              </a:rPr>
              <a:t>وك </a:t>
            </a:r>
            <a:r>
              <a:rPr lang="ar-OM" dirty="0" smtClean="0">
                <a:solidFill>
                  <a:schemeClr val="bg1"/>
                </a:solidFill>
              </a:rPr>
              <a:t>.</a:t>
            </a:r>
          </a:p>
          <a:p>
            <a:pPr algn="r" rtl="1">
              <a:buNone/>
            </a:pPr>
            <a:r>
              <a:rPr lang="ar-OM" dirty="0" smtClean="0">
                <a:solidFill>
                  <a:schemeClr val="bg1"/>
                </a:solidFill>
              </a:rPr>
              <a:t>واتشرف بمشاركتكم لي واتقبل اقتراحاتكم لتعم الفائدة للجميع </a:t>
            </a:r>
          </a:p>
          <a:p>
            <a:pPr algn="r" rtl="1">
              <a:buNone/>
            </a:pPr>
            <a:r>
              <a:rPr lang="ar-OM" dirty="0" smtClean="0">
                <a:solidFill>
                  <a:schemeClr val="bg1"/>
                </a:solidFill>
              </a:rPr>
              <a:t>اخوكم سالم جمعة </a:t>
            </a:r>
            <a:r>
              <a:rPr lang="ar-OM" dirty="0" smtClean="0">
                <a:solidFill>
                  <a:schemeClr val="bg1"/>
                </a:solidFill>
              </a:rPr>
              <a:t>.. </a:t>
            </a:r>
            <a:endParaRPr lang="ar-OM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endParaRPr lang="ar-OM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en-US" dirty="0" smtClean="0">
                <a:solidFill>
                  <a:schemeClr val="bg1"/>
                </a:solidFill>
              </a:rPr>
              <a:t>http://www.facebook.com/NetworkingServices89</a:t>
            </a:r>
            <a:endParaRPr lang="ar-OM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>
                <a:solidFill>
                  <a:srgbClr val="FF0000"/>
                </a:solidFill>
              </a:rPr>
              <a:t>اعداد الورك جروب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4059" y="1600200"/>
            <a:ext cx="5206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الخطوة الاولى: من قاىمة ابدا . نفتح جهاز الكمبيوتر</a:t>
            </a:r>
          </a:p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 نفتح الكمبيوتر </a:t>
            </a:r>
          </a:p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في اي مساحة نضغط بالزر الايمن . نختار من القائمة خصائص </a:t>
            </a:r>
          </a:p>
          <a:p>
            <a:pPr marL="342900" indent="-342900" algn="r" rtl="1"/>
            <a:r>
              <a:rPr lang="ar-OM" b="1" dirty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   كما في الشكل 3 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2819400" cy="3136988"/>
          </a:xfrm>
          <a:prstGeom prst="rect">
            <a:avLst/>
          </a:prstGeom>
        </p:spPr>
      </p:pic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1800"/>
            <a:ext cx="3842990" cy="31838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42672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743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5612" y="4796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81200" y="27432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1800" y="4876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4" y="762000"/>
            <a:ext cx="7628572" cy="46190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0" y="4038600"/>
            <a:ext cx="1295400" cy="4572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1812" y="3962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048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3048000"/>
            <a:ext cx="1295400" cy="4572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"/>
            <a:ext cx="3171429" cy="3809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5412" y="2891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28956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671" y="5334000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4) نختار تغير الخصائص كما في الشكل 4.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5) نختار تغير كما في الشكل 5.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6) نقوم بتغير اسم الورك جروب على حسب الرغبة . بشرط تغير الاسم في جميع الحواسيب المراد مشاركتها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للملفات بنفس الاسم.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>
                <a:solidFill>
                  <a:srgbClr val="FF0000"/>
                </a:solidFill>
              </a:rPr>
              <a:t>نقوم بإنشاء ملف للمشاركة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icture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76400"/>
            <a:ext cx="4219048" cy="3514286"/>
          </a:xfrm>
        </p:spPr>
      </p:pic>
      <p:sp>
        <p:nvSpPr>
          <p:cNvPr id="5" name="TextBox 4"/>
          <p:cNvSpPr txBox="1"/>
          <p:nvPr/>
        </p:nvSpPr>
        <p:spPr>
          <a:xfrm>
            <a:off x="1235357" y="5574268"/>
            <a:ext cx="6156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نقوم بالضغط بزر الايمن في اي مساحة . نختار (</a:t>
            </a:r>
            <a:r>
              <a:rPr lang="en-US" b="1" dirty="0" smtClean="0">
                <a:solidFill>
                  <a:schemeClr val="bg1"/>
                </a:solidFill>
              </a:rPr>
              <a:t>new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وبعدها (</a:t>
            </a:r>
            <a:r>
              <a:rPr lang="en-US" b="1" dirty="0" smtClean="0">
                <a:solidFill>
                  <a:schemeClr val="bg1"/>
                </a:solidFill>
              </a:rPr>
              <a:t>folder</a:t>
            </a:r>
            <a:r>
              <a:rPr lang="ar-OM" b="1" dirty="0" smtClean="0">
                <a:solidFill>
                  <a:schemeClr val="bg1"/>
                </a:solidFill>
              </a:rPr>
              <a:t>) .</a:t>
            </a:r>
          </a:p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نقوم بتسمية الملف على حسب الرغبة .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4038600"/>
            <a:ext cx="1524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2362200"/>
            <a:ext cx="1219200" cy="243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3886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281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124200"/>
            <a:ext cx="3028572" cy="326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00670"/>
            <a:ext cx="5078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3) نضغط على الملف بالزر الايمن ومن ثم نختار خضصائص كما </a:t>
            </a:r>
          </a:p>
          <a:p>
            <a:pPr marL="342900" indent="-342900" algn="r" rtl="1"/>
            <a:r>
              <a:rPr lang="ar-OM" b="1" dirty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   في الشكل 3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4) نختار (</a:t>
            </a:r>
            <a:r>
              <a:rPr lang="en-US" b="1" dirty="0" smtClean="0">
                <a:solidFill>
                  <a:schemeClr val="bg1"/>
                </a:solidFill>
              </a:rPr>
              <a:t>share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كما في الشكل 4.</a:t>
            </a:r>
          </a:p>
        </p:txBody>
      </p:sp>
      <p:pic>
        <p:nvPicPr>
          <p:cNvPr id="6" name="Picture 5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3590476" cy="46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5562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19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5012" y="3124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56388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19050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32004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3 13"/>
          <p:cNvSpPr/>
          <p:nvPr/>
        </p:nvSpPr>
        <p:spPr>
          <a:xfrm>
            <a:off x="1143000" y="1143000"/>
            <a:ext cx="381000" cy="457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0496"/>
              <a:gd name="adj8" fmla="val 243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>
                <a:solidFill>
                  <a:srgbClr val="FF0000"/>
                </a:solidFill>
              </a:rPr>
              <a:t>نختار اي حساب من القائمة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Pictur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0" y="1219200"/>
            <a:ext cx="6000000" cy="398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899" y="5486400"/>
            <a:ext cx="8302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اذا قمنا بختيار (</a:t>
            </a:r>
            <a:r>
              <a:rPr lang="en-US" b="1" dirty="0" smtClean="0">
                <a:solidFill>
                  <a:schemeClr val="bg1"/>
                </a:solidFill>
              </a:rPr>
              <a:t>everyone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 ذلك يعني ان كل شخص داخل المجموعة يستطيع ان يشارك هذا الملف .</a:t>
            </a:r>
          </a:p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اما (</a:t>
            </a:r>
            <a:r>
              <a:rPr lang="en-US" b="1" dirty="0" smtClean="0">
                <a:solidFill>
                  <a:schemeClr val="bg1"/>
                </a:solidFill>
              </a:rPr>
              <a:t>it ,</a:t>
            </a:r>
            <a:r>
              <a:rPr lang="en-US" b="1" dirty="0" err="1" smtClean="0">
                <a:solidFill>
                  <a:schemeClr val="bg1"/>
                </a:solidFill>
              </a:rPr>
              <a:t>salim,ss,ma</a:t>
            </a:r>
            <a:r>
              <a:rPr lang="ar-OM" b="1" dirty="0" smtClean="0">
                <a:solidFill>
                  <a:schemeClr val="bg1"/>
                </a:solidFill>
              </a:rPr>
              <a:t>) كل هذي حسابات داخل الحاسوب لها </a:t>
            </a:r>
            <a:r>
              <a:rPr lang="en-US" b="1" dirty="0" smtClean="0">
                <a:solidFill>
                  <a:schemeClr val="bg1"/>
                </a:solidFill>
              </a:rPr>
              <a:t>password </a:t>
            </a:r>
            <a:r>
              <a:rPr lang="ar-OM" b="1" dirty="0" smtClean="0">
                <a:solidFill>
                  <a:schemeClr val="bg1"/>
                </a:solidFill>
              </a:rPr>
              <a:t>معين لا يستطيع ان يدخلها الا </a:t>
            </a:r>
          </a:p>
          <a:p>
            <a:pPr marL="342900" indent="-342900" algn="r" rtl="1"/>
            <a:r>
              <a:rPr lang="ar-OM" b="1" dirty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    المخولون لها . 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3) اما اذا اردنا انشاء حساب جديد والاعطاه الصلاحيات من الخيار (</a:t>
            </a:r>
            <a:r>
              <a:rPr lang="en-US" b="1" dirty="0" smtClean="0">
                <a:solidFill>
                  <a:schemeClr val="bg1"/>
                </a:solidFill>
              </a:rPr>
              <a:t>create a new user</a:t>
            </a:r>
            <a:r>
              <a:rPr lang="ar-OM" b="1" dirty="0" smtClean="0">
                <a:solidFill>
                  <a:schemeClr val="bg1"/>
                </a:solidFill>
              </a:rPr>
              <a:t>)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028" y="5153238"/>
            <a:ext cx="7628572" cy="1704762"/>
          </a:xfrm>
        </p:spPr>
      </p:pic>
      <p:sp>
        <p:nvSpPr>
          <p:cNvPr id="7" name="TextBox 6"/>
          <p:cNvSpPr txBox="1"/>
          <p:nvPr/>
        </p:nvSpPr>
        <p:spPr>
          <a:xfrm>
            <a:off x="8229600" y="6396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6553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8305800" y="6477000"/>
            <a:ext cx="304800" cy="381000"/>
          </a:xfrm>
          <a:prstGeom prst="borderCallout1">
            <a:avLst>
              <a:gd name="adj1" fmla="val 18750"/>
              <a:gd name="adj2" fmla="val -8333"/>
              <a:gd name="adj3" fmla="val 54318"/>
              <a:gd name="adj4" fmla="val -3883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617220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2194" y="4154269"/>
            <a:ext cx="4356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نضغط على ايقونة الكمبيوتر كما في الشكل 1.</a:t>
            </a:r>
          </a:p>
          <a:p>
            <a:pPr marL="342900" indent="-342900" algn="r" rtl="1"/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ar-OM" b="1" dirty="0" smtClean="0">
                <a:solidFill>
                  <a:schemeClr val="bg1"/>
                </a:solidFill>
              </a:rPr>
              <a:t>) نضغط (</a:t>
            </a:r>
            <a:r>
              <a:rPr lang="en-US" b="1" dirty="0" smtClean="0">
                <a:solidFill>
                  <a:schemeClr val="bg1"/>
                </a:solidFill>
              </a:rPr>
              <a:t>open network and share Center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2.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3) نضغط (</a:t>
            </a:r>
            <a:r>
              <a:rPr lang="en-US" b="1" dirty="0" smtClean="0">
                <a:solidFill>
                  <a:schemeClr val="bg1"/>
                </a:solidFill>
              </a:rPr>
              <a:t>change adepter setting 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2" name="Picture 21" descr="Picture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782"/>
            <a:ext cx="5133334" cy="2980953"/>
          </a:xfrm>
          <a:prstGeom prst="rect">
            <a:avLst/>
          </a:prstGeom>
        </p:spPr>
      </p:pic>
      <p:pic>
        <p:nvPicPr>
          <p:cNvPr id="21" name="Picture 20" descr="Picture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52800"/>
            <a:ext cx="1885714" cy="2771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6356" y="4415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47714" y="45720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13934" y="1519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56934" y="2814935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94934" y="1519535"/>
            <a:ext cx="2286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16776" y="2662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45199" y="685800"/>
            <a:ext cx="4195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4) نختار (</a:t>
            </a:r>
            <a:r>
              <a:rPr lang="en-US" b="1" dirty="0" smtClean="0">
                <a:solidFill>
                  <a:schemeClr val="bg1"/>
                </a:solidFill>
              </a:rPr>
              <a:t>wireless adepter 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 اذا كانت الشبكه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 عن طريق الوير ليس. اما اذا كانت عنطريق الايثرنت 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نختار (</a:t>
            </a:r>
            <a:r>
              <a:rPr lang="en-US" b="1" dirty="0" smtClean="0">
                <a:solidFill>
                  <a:schemeClr val="bg1"/>
                </a:solidFill>
              </a:rPr>
              <a:t>local area connection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كما في الشكل 4.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بعد ذلك (</a:t>
            </a:r>
            <a:r>
              <a:rPr lang="en-US" b="1" dirty="0" smtClean="0">
                <a:solidFill>
                  <a:schemeClr val="bg1"/>
                </a:solidFill>
              </a:rPr>
              <a:t>properties 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ar-OM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3952381" cy="3723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5908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3 (Border and Accent Bar) 6"/>
          <p:cNvSpPr/>
          <p:nvPr/>
        </p:nvSpPr>
        <p:spPr>
          <a:xfrm>
            <a:off x="3276600" y="1066800"/>
            <a:ext cx="457200" cy="6096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58418"/>
              <a:gd name="adj8" fmla="val -15378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stCxn id="7" idx="2"/>
            <a:endCxn id="6" idx="3"/>
          </p:cNvCxnSpPr>
          <p:nvPr/>
        </p:nvCxnSpPr>
        <p:spPr>
          <a:xfrm rot="10800000" flipV="1">
            <a:off x="2667000" y="1371600"/>
            <a:ext cx="609600" cy="3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Pict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705590"/>
            <a:ext cx="3590476" cy="39238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81076" y="491539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67076" y="47629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6777" y="762000"/>
            <a:ext cx="292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6) نختار (</a:t>
            </a:r>
            <a:r>
              <a:rPr lang="en-US" b="1" dirty="0" smtClean="0">
                <a:solidFill>
                  <a:schemeClr val="bg1"/>
                </a:solidFill>
              </a:rPr>
              <a:t>IPV4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OM" b="1" dirty="0" smtClean="0">
                <a:solidFill>
                  <a:schemeClr val="bg1"/>
                </a:solidFill>
              </a:rPr>
              <a:t> كما في الشكل 6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924" y="4417874"/>
            <a:ext cx="42169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7) في الخطوه رقم 7 اذا كان الموزع لل </a:t>
            </a:r>
            <a:r>
              <a:rPr lang="en-US" b="1" dirty="0" smtClean="0">
                <a:solidFill>
                  <a:schemeClr val="bg1"/>
                </a:solidFill>
              </a:rPr>
              <a:t>IP address</a:t>
            </a:r>
            <a:endParaRPr lang="ar-OM" b="1" dirty="0" smtClean="0">
              <a:solidFill>
                <a:schemeClr val="bg1"/>
              </a:solidFill>
            </a:endParaRP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الروتر فشوف يكون الاختيار كما في الشكل. </a:t>
            </a:r>
          </a:p>
          <a:p>
            <a:pPr marL="342900" indent="-342900" algn="r" rtl="1"/>
            <a:endParaRPr lang="ar-OM" b="1" dirty="0" smtClean="0">
              <a:solidFill>
                <a:schemeClr val="bg1"/>
              </a:solidFill>
            </a:endParaRP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واذا كان شبكة بسيطة عن طريق (</a:t>
            </a:r>
            <a:r>
              <a:rPr lang="en-US" b="1" dirty="0" smtClean="0">
                <a:solidFill>
                  <a:schemeClr val="bg1"/>
                </a:solidFill>
              </a:rPr>
              <a:t>switch or hub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فسوف نكتب الايبي . وبشرط ان يكون الايبي في كل 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الحواسيب نفس </a:t>
            </a:r>
            <a:r>
              <a:rPr lang="en-US" b="1" dirty="0" smtClean="0">
                <a:solidFill>
                  <a:schemeClr val="bg1"/>
                </a:solidFill>
              </a:rPr>
              <a:t>ID network </a:t>
            </a:r>
            <a:r>
              <a:rPr lang="ar-OM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648200"/>
            <a:ext cx="5866667" cy="1847619"/>
          </a:xfrm>
          <a:prstGeom prst="rect">
            <a:avLst/>
          </a:prstGeom>
        </p:spPr>
      </p:pic>
      <p:pic>
        <p:nvPicPr>
          <p:cNvPr id="5" name="Picture 4" descr="Picture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1809"/>
            <a:ext cx="3895238" cy="5076191"/>
          </a:xfrm>
          <a:prstGeom prst="rect">
            <a:avLst/>
          </a:prstGeom>
        </p:spPr>
      </p:pic>
      <p:pic>
        <p:nvPicPr>
          <p:cNvPr id="7" name="Picture 6" descr="Picture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5371429" cy="3790476"/>
          </a:xfrm>
          <a:prstGeom prst="rect">
            <a:avLst/>
          </a:prstGeom>
        </p:spPr>
      </p:pic>
      <p:pic>
        <p:nvPicPr>
          <p:cNvPr id="8" name="Picture 7" descr="Picture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924" y="1752600"/>
            <a:ext cx="4190476" cy="28095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622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" y="34290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1066800"/>
            <a:ext cx="1676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14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209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C00000"/>
                </a:solidFill>
              </a:rPr>
              <a:t>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6096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C00000"/>
                </a:solidFill>
              </a:rPr>
              <a:t>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07" y="152400"/>
            <a:ext cx="31486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من قائمة ابدا (</a:t>
            </a:r>
            <a:r>
              <a:rPr lang="en-US" b="1" dirty="0" smtClean="0">
                <a:solidFill>
                  <a:schemeClr val="bg1"/>
                </a:solidFill>
              </a:rPr>
              <a:t>computer</a:t>
            </a:r>
            <a:r>
              <a:rPr lang="ar-OM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ar-OM" b="1" dirty="0" smtClean="0">
              <a:solidFill>
                <a:schemeClr val="bg1"/>
              </a:solidFill>
            </a:endParaRPr>
          </a:p>
          <a:p>
            <a:pPr marL="342900" indent="-342900" algn="r" rtl="1">
              <a:buAutoNum type="arabicParenR"/>
            </a:pPr>
            <a:r>
              <a:rPr lang="ar-OM" b="1" dirty="0" smtClean="0">
                <a:solidFill>
                  <a:schemeClr val="bg1"/>
                </a:solidFill>
              </a:rPr>
              <a:t>نختار </a:t>
            </a:r>
            <a:r>
              <a:rPr lang="en-US" b="1" dirty="0" smtClean="0">
                <a:solidFill>
                  <a:schemeClr val="bg1"/>
                </a:solidFill>
              </a:rPr>
              <a:t>Network </a:t>
            </a:r>
            <a:r>
              <a:rPr lang="ar-OM" b="1" dirty="0" smtClean="0">
                <a:solidFill>
                  <a:schemeClr val="bg1"/>
                </a:solidFill>
              </a:rPr>
              <a:t>سوف يظهر كل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 جهاز عملنا له مشاركه الجهاز</a:t>
            </a:r>
          </a:p>
          <a:p>
            <a:pPr marL="342900" indent="-342900" algn="r" rtl="1"/>
            <a:r>
              <a:rPr lang="en-US" b="1" dirty="0" err="1" smtClean="0">
                <a:solidFill>
                  <a:schemeClr val="bg1"/>
                </a:solidFill>
              </a:rPr>
              <a:t>salim</a:t>
            </a:r>
            <a:r>
              <a:rPr lang="en-US" b="1" dirty="0" smtClean="0">
                <a:solidFill>
                  <a:schemeClr val="bg1"/>
                </a:solidFill>
              </a:rPr>
              <a:t>-pc </a:t>
            </a:r>
            <a:r>
              <a:rPr lang="ar-OM" b="1" dirty="0" smtClean="0">
                <a:solidFill>
                  <a:schemeClr val="bg1"/>
                </a:solidFill>
              </a:rPr>
              <a:t> عملنا له مشاركه في الشرح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 السابق.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3) نختار </a:t>
            </a:r>
            <a:r>
              <a:rPr lang="en-US" b="1" dirty="0" err="1" smtClean="0">
                <a:solidFill>
                  <a:schemeClr val="bg1"/>
                </a:solidFill>
              </a:rPr>
              <a:t>salim</a:t>
            </a:r>
            <a:r>
              <a:rPr lang="en-US" b="1" dirty="0" smtClean="0">
                <a:solidFill>
                  <a:schemeClr val="bg1"/>
                </a:solidFill>
              </a:rPr>
              <a:t>-pc </a:t>
            </a:r>
          </a:p>
          <a:p>
            <a:pPr marL="342900" indent="-342900" algn="r" rtl="1"/>
            <a:endParaRPr lang="ar-OM" b="1" dirty="0" smtClean="0">
              <a:solidFill>
                <a:schemeClr val="bg1"/>
              </a:solidFill>
            </a:endParaRP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4) سوف تطهر نافذه 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كما في الشكل 4 ندخل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 اليوسرنيم والباسورد </a:t>
            </a:r>
          </a:p>
          <a:p>
            <a:pPr marL="342900" indent="-342900" algn="r" rtl="1"/>
            <a:r>
              <a:rPr lang="ar-OM" b="1" dirty="0" smtClean="0">
                <a:solidFill>
                  <a:schemeClr val="bg1"/>
                </a:solidFill>
              </a:rPr>
              <a:t>للحساب </a:t>
            </a:r>
          </a:p>
          <a:p>
            <a:pPr marL="342900" indent="-342900" algn="r" rtl="1"/>
            <a:r>
              <a:rPr lang="en-US" b="1" dirty="0" err="1" smtClean="0">
                <a:solidFill>
                  <a:schemeClr val="bg1"/>
                </a:solidFill>
              </a:rPr>
              <a:t>salim</a:t>
            </a:r>
            <a:r>
              <a:rPr lang="en-US" b="1" dirty="0" smtClean="0">
                <a:solidFill>
                  <a:schemeClr val="bg1"/>
                </a:solidFill>
              </a:rPr>
              <a:t>-pc</a:t>
            </a:r>
            <a:r>
              <a:rPr lang="ar-OM" b="1" dirty="0" smtClean="0">
                <a:solidFill>
                  <a:schemeClr val="bg1"/>
                </a:solidFill>
              </a:rPr>
              <a:t> او </a:t>
            </a:r>
            <a:r>
              <a:rPr lang="en-US" b="1" dirty="0" smtClean="0">
                <a:solidFill>
                  <a:schemeClr val="bg1"/>
                </a:solidFill>
              </a:rPr>
              <a:t>it</a:t>
            </a:r>
            <a:r>
              <a:rPr lang="ar-OM" b="1" dirty="0" smtClean="0">
                <a:solidFill>
                  <a:schemeClr val="bg1"/>
                </a:solidFill>
              </a:rPr>
              <a:t> 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wToMakeSha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howToMakeShare</Template>
  <TotalTime>0</TotalTime>
  <Words>432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howToMakeShare</vt:lpstr>
      <vt:lpstr>كيفية عمل مشاركة ملفات عن طريق work group</vt:lpstr>
      <vt:lpstr>اعداد الورك جروب</vt:lpstr>
      <vt:lpstr>Slide 3</vt:lpstr>
      <vt:lpstr>نقوم بإنشاء ملف للمشاركة</vt:lpstr>
      <vt:lpstr>Slide 5</vt:lpstr>
      <vt:lpstr>نختار اي حساب من القائمة</vt:lpstr>
      <vt:lpstr>Slide 7</vt:lpstr>
      <vt:lpstr>Slide 8</vt:lpstr>
      <vt:lpstr>Slide 9</vt:lpstr>
      <vt:lpstr>اتمنا لكم الاستفادة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كيفية عمل مشاركة ملفات عن طريق work group</dc:title>
  <dc:creator>admin2</dc:creator>
  <cp:lastModifiedBy>admin2</cp:lastModifiedBy>
  <cp:revision>4</cp:revision>
  <dcterms:created xsi:type="dcterms:W3CDTF">2013-07-16T07:52:56Z</dcterms:created>
  <dcterms:modified xsi:type="dcterms:W3CDTF">2013-07-16T07:53:56Z</dcterms:modified>
</cp:coreProperties>
</file>